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fa-IR" sz="13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بسم الله الرحمن الرحیم</a:t>
            </a:r>
            <a:endParaRPr lang="en-US" sz="13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43467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87886"/>
            <a:ext cx="10820400" cy="4930799"/>
          </a:xfrm>
        </p:spPr>
        <p:txBody>
          <a:bodyPr/>
          <a:lstStyle/>
          <a:p>
            <a:pPr marL="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763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35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01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31141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98</TotalTime>
  <Words>4</Words>
  <Application>Microsoft Office PowerPoint</Application>
  <PresentationFormat>Widescreen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Arabic Typesetting</vt:lpstr>
      <vt:lpstr>Arial</vt:lpstr>
      <vt:lpstr>Century Gothic</vt:lpstr>
      <vt:lpstr>Vapor Trail</vt:lpstr>
      <vt:lpstr>بسم الله الرحمن الرحیم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PC</dc:creator>
  <cp:lastModifiedBy>PC</cp:lastModifiedBy>
  <cp:revision>2</cp:revision>
  <dcterms:created xsi:type="dcterms:W3CDTF">2023-12-29T02:30:32Z</dcterms:created>
  <dcterms:modified xsi:type="dcterms:W3CDTF">2023-12-29T04:09:24Z</dcterms:modified>
</cp:coreProperties>
</file>